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7"/>
  </p:notesMasterIdLst>
  <p:sldIdLst>
    <p:sldId id="256" r:id="rId2"/>
    <p:sldId id="274" r:id="rId3"/>
    <p:sldId id="257" r:id="rId4"/>
    <p:sldId id="258" r:id="rId5"/>
    <p:sldId id="260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4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0FD4B-3E87-462C-9095-6522EC68925A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389583F-865D-474F-B940-57D2B5D72FE3}">
      <dgm:prSet phldrT="[Texte]" custT="1"/>
      <dgm:spPr/>
      <dgm:t>
        <a:bodyPr/>
        <a:lstStyle/>
        <a:p>
          <a:r>
            <a:rPr lang="fr-FR" sz="2000" dirty="0">
              <a:latin typeface="+mn-lt"/>
            </a:rPr>
            <a:t>CONCEPTION</a:t>
          </a:r>
        </a:p>
      </dgm:t>
    </dgm:pt>
    <dgm:pt modelId="{A26FCE17-3085-4754-A0D7-4529DBC034EF}" type="parTrans" cxnId="{3DCB28F0-91E1-4B0C-A55F-9613B6D8D69F}">
      <dgm:prSet/>
      <dgm:spPr/>
      <dgm:t>
        <a:bodyPr/>
        <a:lstStyle/>
        <a:p>
          <a:endParaRPr lang="fr-FR" sz="1400"/>
        </a:p>
      </dgm:t>
    </dgm:pt>
    <dgm:pt modelId="{E61201F3-1972-4F6E-BCC4-90FA9CFEE0D3}" type="sibTrans" cxnId="{3DCB28F0-91E1-4B0C-A55F-9613B6D8D69F}">
      <dgm:prSet/>
      <dgm:spPr/>
      <dgm:t>
        <a:bodyPr/>
        <a:lstStyle/>
        <a:p>
          <a:endParaRPr lang="fr-FR" sz="1400"/>
        </a:p>
      </dgm:t>
    </dgm:pt>
    <dgm:pt modelId="{57EBA15E-EE43-4DE6-9FBB-3DFA5D0CEFDE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Langages et choix des outils utilisés</a:t>
          </a:r>
        </a:p>
      </dgm:t>
    </dgm:pt>
    <dgm:pt modelId="{6AF4E186-D69B-4B72-91CF-76DE9167E04A}" type="parTrans" cxnId="{2150D40B-E94F-4092-870F-C05B34144511}">
      <dgm:prSet/>
      <dgm:spPr/>
      <dgm:t>
        <a:bodyPr/>
        <a:lstStyle/>
        <a:p>
          <a:endParaRPr lang="fr-FR" sz="1400"/>
        </a:p>
      </dgm:t>
    </dgm:pt>
    <dgm:pt modelId="{B333DA2B-CDC6-49E5-86A2-C35F6F8AD974}" type="sibTrans" cxnId="{2150D40B-E94F-4092-870F-C05B34144511}">
      <dgm:prSet/>
      <dgm:spPr/>
      <dgm:t>
        <a:bodyPr/>
        <a:lstStyle/>
        <a:p>
          <a:endParaRPr lang="fr-FR" sz="1400"/>
        </a:p>
      </dgm:t>
    </dgm:pt>
    <dgm:pt modelId="{32E77444-4981-45CB-A286-EBEDFB5FB6CF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Les différentes étapes du développement</a:t>
          </a:r>
        </a:p>
      </dgm:t>
    </dgm:pt>
    <dgm:pt modelId="{65769981-AA79-4B43-A196-D5EB69A7D954}" type="parTrans" cxnId="{CE70F470-FEFF-4047-A355-F7D2A83A6E56}">
      <dgm:prSet/>
      <dgm:spPr/>
      <dgm:t>
        <a:bodyPr/>
        <a:lstStyle/>
        <a:p>
          <a:endParaRPr lang="fr-FR" sz="1400"/>
        </a:p>
      </dgm:t>
    </dgm:pt>
    <dgm:pt modelId="{F0E62044-2DD4-4218-BA10-46601434986A}" type="sibTrans" cxnId="{CE70F470-FEFF-4047-A355-F7D2A83A6E56}">
      <dgm:prSet/>
      <dgm:spPr/>
      <dgm:t>
        <a:bodyPr/>
        <a:lstStyle/>
        <a:p>
          <a:endParaRPr lang="fr-FR" sz="1400"/>
        </a:p>
      </dgm:t>
    </dgm:pt>
    <dgm:pt modelId="{7EB71AC5-B886-4C93-A50A-935B4FBA9813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Résultats obtenus</a:t>
          </a:r>
        </a:p>
      </dgm:t>
    </dgm:pt>
    <dgm:pt modelId="{2A50B899-0D3C-4456-8935-BBEEB525E7CC}" type="parTrans" cxnId="{BABFBD6D-BD75-4111-A744-5928A96CF3F9}">
      <dgm:prSet/>
      <dgm:spPr/>
      <dgm:t>
        <a:bodyPr/>
        <a:lstStyle/>
        <a:p>
          <a:endParaRPr lang="fr-FR" sz="1400"/>
        </a:p>
      </dgm:t>
    </dgm:pt>
    <dgm:pt modelId="{D82BD830-D14A-41FA-B378-45C2B202E186}" type="sibTrans" cxnId="{BABFBD6D-BD75-4111-A744-5928A96CF3F9}">
      <dgm:prSet/>
      <dgm:spPr/>
      <dgm:t>
        <a:bodyPr/>
        <a:lstStyle/>
        <a:p>
          <a:endParaRPr lang="fr-FR" sz="1400"/>
        </a:p>
      </dgm:t>
    </dgm:pt>
    <dgm:pt modelId="{9D2BB388-58AD-496A-80D7-FBCA349BE1E1}">
      <dgm:prSet phldrT="[Texte]" custT="1"/>
      <dgm:spPr/>
      <dgm:t>
        <a:bodyPr/>
        <a:lstStyle/>
        <a:p>
          <a:r>
            <a:rPr lang="fr-FR" sz="2000" dirty="0">
              <a:latin typeface="+mn-lt"/>
            </a:rPr>
            <a:t>ANNEXES</a:t>
          </a:r>
        </a:p>
      </dgm:t>
    </dgm:pt>
    <dgm:pt modelId="{D829C79E-1382-4197-82F3-76E8F7C26BD0}" type="parTrans" cxnId="{6D6E3351-CB37-4E41-90BA-E72B07E00AC1}">
      <dgm:prSet/>
      <dgm:spPr/>
      <dgm:t>
        <a:bodyPr/>
        <a:lstStyle/>
        <a:p>
          <a:endParaRPr lang="fr-FR" sz="1400"/>
        </a:p>
      </dgm:t>
    </dgm:pt>
    <dgm:pt modelId="{08FC2DBC-A193-4800-9919-2C638474F1C0}" type="sibTrans" cxnId="{6D6E3351-CB37-4E41-90BA-E72B07E00AC1}">
      <dgm:prSet/>
      <dgm:spPr/>
      <dgm:t>
        <a:bodyPr/>
        <a:lstStyle/>
        <a:p>
          <a:endParaRPr lang="fr-FR" sz="1400"/>
        </a:p>
      </dgm:t>
    </dgm:pt>
    <dgm:pt modelId="{0D0237CC-7798-40A3-84C1-84AA4F65F658}">
      <dgm:prSet phldrT="[Texte]" custT="1"/>
      <dgm:spPr/>
      <dgm:t>
        <a:bodyPr/>
        <a:lstStyle/>
        <a:p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Annexes</a:t>
          </a:r>
        </a:p>
      </dgm:t>
    </dgm:pt>
    <dgm:pt modelId="{4CEE62CC-8AF5-49F0-82D3-1E26E1B62A6A}" type="parTrans" cxnId="{524EC5C2-15BB-46AA-A206-A6E2DC913329}">
      <dgm:prSet/>
      <dgm:spPr/>
      <dgm:t>
        <a:bodyPr/>
        <a:lstStyle/>
        <a:p>
          <a:endParaRPr lang="fr-FR" sz="1400"/>
        </a:p>
      </dgm:t>
    </dgm:pt>
    <dgm:pt modelId="{034652D8-7F68-4DE8-89A7-265658835D90}" type="sibTrans" cxnId="{524EC5C2-15BB-46AA-A206-A6E2DC913329}">
      <dgm:prSet/>
      <dgm:spPr/>
      <dgm:t>
        <a:bodyPr/>
        <a:lstStyle/>
        <a:p>
          <a:endParaRPr lang="fr-FR" sz="1400"/>
        </a:p>
      </dgm:t>
    </dgm:pt>
    <dgm:pt modelId="{1792806D-0D68-4746-9282-B34698FC2439}">
      <dgm:prSet phldrT="[Texte]" custT="1"/>
      <dgm:spPr/>
      <dgm:t>
        <a:bodyPr/>
        <a:lstStyle/>
        <a:p>
          <a:endParaRPr lang="fr-FR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 panose="020F0302020204030204"/>
            <a:ea typeface="+mn-ea"/>
            <a:cs typeface="+mn-cs"/>
          </a:endParaRPr>
        </a:p>
      </dgm:t>
    </dgm:pt>
    <dgm:pt modelId="{03AF4847-4EEE-4F69-BEBC-2E4AEEF838E7}" type="parTrans" cxnId="{2ECD849E-5308-4C97-9FBD-14603AEC74EC}">
      <dgm:prSet/>
      <dgm:spPr/>
      <dgm:t>
        <a:bodyPr/>
        <a:lstStyle/>
        <a:p>
          <a:endParaRPr lang="fr-FR" sz="1400"/>
        </a:p>
      </dgm:t>
    </dgm:pt>
    <dgm:pt modelId="{7CE963F5-EBB7-4577-A0EA-1ABAF5DAB521}" type="sibTrans" cxnId="{2ECD849E-5308-4C97-9FBD-14603AEC74EC}">
      <dgm:prSet/>
      <dgm:spPr/>
      <dgm:t>
        <a:bodyPr/>
        <a:lstStyle/>
        <a:p>
          <a:endParaRPr lang="fr-FR" sz="1400"/>
        </a:p>
      </dgm:t>
    </dgm:pt>
    <dgm:pt modelId="{B6E25587-4A2A-4B4A-A7D4-5665A88CDA3D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Programmation</a:t>
          </a:r>
        </a:p>
      </dgm:t>
    </dgm:pt>
    <dgm:pt modelId="{8A81BD1F-AE8F-4CEE-AE57-B914A96D11A0}" type="parTrans" cxnId="{AE1EEF2E-D515-4FC5-971E-846FA883ECE3}">
      <dgm:prSet/>
      <dgm:spPr/>
      <dgm:t>
        <a:bodyPr/>
        <a:lstStyle/>
        <a:p>
          <a:endParaRPr lang="fr-FR"/>
        </a:p>
      </dgm:t>
    </dgm:pt>
    <dgm:pt modelId="{70EF6217-4859-4808-9324-DB28626CD604}" type="sibTrans" cxnId="{AE1EEF2E-D515-4FC5-971E-846FA883ECE3}">
      <dgm:prSet/>
      <dgm:spPr/>
      <dgm:t>
        <a:bodyPr/>
        <a:lstStyle/>
        <a:p>
          <a:endParaRPr lang="fr-FR"/>
        </a:p>
      </dgm:t>
    </dgm:pt>
    <dgm:pt modelId="{D574C406-405B-4D9D-805C-FABF11152EBD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Problèmes rencontrés</a:t>
          </a:r>
        </a:p>
      </dgm:t>
    </dgm:pt>
    <dgm:pt modelId="{03D1E809-F579-4FFE-BEFE-16FE3914B771}" type="parTrans" cxnId="{848D0EBC-BA2D-484C-AEC3-9FB1B32A2185}">
      <dgm:prSet/>
      <dgm:spPr/>
      <dgm:t>
        <a:bodyPr/>
        <a:lstStyle/>
        <a:p>
          <a:endParaRPr lang="fr-FR"/>
        </a:p>
      </dgm:t>
    </dgm:pt>
    <dgm:pt modelId="{10FE42E7-B202-4EED-8021-A26EBAF03D1A}" type="sibTrans" cxnId="{848D0EBC-BA2D-484C-AEC3-9FB1B32A2185}">
      <dgm:prSet/>
      <dgm:spPr/>
      <dgm:t>
        <a:bodyPr/>
        <a:lstStyle/>
        <a:p>
          <a:endParaRPr lang="fr-FR"/>
        </a:p>
      </dgm:t>
    </dgm:pt>
    <dgm:pt modelId="{400FCA8D-A3DB-4140-82B2-2A6F36D6AEDC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0D13DB3E-6ABD-4C1A-A590-D46FEC7E774C}" type="parTrans" cxnId="{B45C77EF-9A28-4DD2-B237-5609D8604397}">
      <dgm:prSet/>
      <dgm:spPr/>
      <dgm:t>
        <a:bodyPr/>
        <a:lstStyle/>
        <a:p>
          <a:endParaRPr lang="fr-FR"/>
        </a:p>
      </dgm:t>
    </dgm:pt>
    <dgm:pt modelId="{F67669EE-4006-452A-97BD-B6E268275269}" type="sibTrans" cxnId="{B45C77EF-9A28-4DD2-B237-5609D8604397}">
      <dgm:prSet/>
      <dgm:spPr/>
      <dgm:t>
        <a:bodyPr/>
        <a:lstStyle/>
        <a:p>
          <a:endParaRPr lang="fr-FR"/>
        </a:p>
      </dgm:t>
    </dgm:pt>
    <dgm:pt modelId="{D10E12B0-4649-414E-90C7-4912C149A770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9FD5121F-436D-41F6-A945-8261256F5BD9}" type="parTrans" cxnId="{E9575440-B977-4822-9283-0B00D50A9CAC}">
      <dgm:prSet/>
      <dgm:spPr/>
      <dgm:t>
        <a:bodyPr/>
        <a:lstStyle/>
        <a:p>
          <a:endParaRPr lang="fr-FR"/>
        </a:p>
      </dgm:t>
    </dgm:pt>
    <dgm:pt modelId="{EAD6CF42-EAD5-4AA9-B8AD-028BCB19C33F}" type="sibTrans" cxnId="{E9575440-B977-4822-9283-0B00D50A9CAC}">
      <dgm:prSet/>
      <dgm:spPr/>
      <dgm:t>
        <a:bodyPr/>
        <a:lstStyle/>
        <a:p>
          <a:endParaRPr lang="fr-FR"/>
        </a:p>
      </dgm:t>
    </dgm:pt>
    <dgm:pt modelId="{AB509ECB-4A76-4081-AB15-490881EEBAB7}">
      <dgm:prSet phldrT="[Texte]" custT="1"/>
      <dgm:spPr/>
      <dgm:t>
        <a:bodyPr/>
        <a:lstStyle/>
        <a:p>
          <a:endParaRPr lang="fr-FR" sz="2000" dirty="0">
            <a:latin typeface="+mn-lt"/>
          </a:endParaRPr>
        </a:p>
      </dgm:t>
    </dgm:pt>
    <dgm:pt modelId="{CBBEDC2F-C218-4C24-8D44-30DD1AB06435}" type="parTrans" cxnId="{767F8CA0-561D-4670-AF18-DB2F6BB6CE48}">
      <dgm:prSet/>
      <dgm:spPr/>
      <dgm:t>
        <a:bodyPr/>
        <a:lstStyle/>
        <a:p>
          <a:endParaRPr lang="fr-FR"/>
        </a:p>
      </dgm:t>
    </dgm:pt>
    <dgm:pt modelId="{4C153B43-8189-4784-91F3-7AFA60F58084}" type="sibTrans" cxnId="{767F8CA0-561D-4670-AF18-DB2F6BB6CE48}">
      <dgm:prSet/>
      <dgm:spPr/>
      <dgm:t>
        <a:bodyPr/>
        <a:lstStyle/>
        <a:p>
          <a:endParaRPr lang="fr-FR"/>
        </a:p>
      </dgm:t>
    </dgm:pt>
    <dgm:pt modelId="{004A462B-D184-4CCF-825A-8007AA557772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Zoning</a:t>
          </a:r>
        </a:p>
      </dgm:t>
    </dgm:pt>
    <dgm:pt modelId="{783EF8B1-00D0-4683-BB0D-6F3E2CD90F22}" type="parTrans" cxnId="{00B04220-9EAE-412A-8854-46724CFCE895}">
      <dgm:prSet/>
      <dgm:spPr/>
      <dgm:t>
        <a:bodyPr/>
        <a:lstStyle/>
        <a:p>
          <a:endParaRPr lang="fr-FR"/>
        </a:p>
      </dgm:t>
    </dgm:pt>
    <dgm:pt modelId="{47BFB89B-BF32-4693-80C7-D65C4C5E65A9}" type="sibTrans" cxnId="{00B04220-9EAE-412A-8854-46724CFCE895}">
      <dgm:prSet/>
      <dgm:spPr/>
      <dgm:t>
        <a:bodyPr/>
        <a:lstStyle/>
        <a:p>
          <a:endParaRPr lang="fr-FR"/>
        </a:p>
      </dgm:t>
    </dgm:pt>
    <dgm:pt modelId="{429F41EA-3789-46C2-AB4C-07B9CA592683}">
      <dgm:prSet phldrT="[Texte]" custT="1"/>
      <dgm:spPr/>
      <dgm:t>
        <a:bodyPr/>
        <a:lstStyle/>
        <a:p>
          <a:r>
            <a:rPr lang="fr-FR" sz="1800" dirty="0">
              <a:latin typeface="+mn-lt"/>
            </a:rPr>
            <a:t>Design</a:t>
          </a:r>
        </a:p>
      </dgm:t>
    </dgm:pt>
    <dgm:pt modelId="{AA753F1D-8EFD-4043-9D09-1BCDA4F64B9C}" type="parTrans" cxnId="{4CAF2321-6D2D-4C11-A075-50D7286B0BD8}">
      <dgm:prSet/>
      <dgm:spPr/>
      <dgm:t>
        <a:bodyPr/>
        <a:lstStyle/>
        <a:p>
          <a:endParaRPr lang="fr-FR"/>
        </a:p>
      </dgm:t>
    </dgm:pt>
    <dgm:pt modelId="{27A4EBDF-4DB2-45F0-8D3E-630C4A00BEA1}" type="sibTrans" cxnId="{4CAF2321-6D2D-4C11-A075-50D7286B0BD8}">
      <dgm:prSet/>
      <dgm:spPr/>
      <dgm:t>
        <a:bodyPr/>
        <a:lstStyle/>
        <a:p>
          <a:endParaRPr lang="fr-FR"/>
        </a:p>
      </dgm:t>
    </dgm:pt>
    <dgm:pt modelId="{05EC2897-29D9-4AAD-AB92-A647DCC97E24}" type="pres">
      <dgm:prSet presAssocID="{2880FD4B-3E87-462C-9095-6522EC68925A}" presName="diagram" presStyleCnt="0">
        <dgm:presLayoutVars>
          <dgm:dir/>
          <dgm:animLvl val="lvl"/>
          <dgm:resizeHandles val="exact"/>
        </dgm:presLayoutVars>
      </dgm:prSet>
      <dgm:spPr/>
    </dgm:pt>
    <dgm:pt modelId="{AB594D3A-A363-43AB-B89A-1D4ACC3E8F9C}" type="pres">
      <dgm:prSet presAssocID="{2389583F-865D-474F-B940-57D2B5D72FE3}" presName="compNode" presStyleCnt="0"/>
      <dgm:spPr/>
    </dgm:pt>
    <dgm:pt modelId="{ED039741-7594-42E1-B873-412FD686BD71}" type="pres">
      <dgm:prSet presAssocID="{2389583F-865D-474F-B940-57D2B5D72FE3}" presName="childRect" presStyleLbl="bgAcc1" presStyleIdx="0" presStyleCnt="2">
        <dgm:presLayoutVars>
          <dgm:bulletEnabled val="1"/>
        </dgm:presLayoutVars>
      </dgm:prSet>
      <dgm:spPr/>
    </dgm:pt>
    <dgm:pt modelId="{91927D21-F00B-44EB-9B29-F25430C8B772}" type="pres">
      <dgm:prSet presAssocID="{2389583F-865D-474F-B940-57D2B5D72FE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B448F-1DD7-41A0-B21B-529CFB5E6A85}" type="pres">
      <dgm:prSet presAssocID="{2389583F-865D-474F-B940-57D2B5D72FE3}" presName="parentRect" presStyleLbl="alignNode1" presStyleIdx="0" presStyleCnt="2"/>
      <dgm:spPr/>
    </dgm:pt>
    <dgm:pt modelId="{CACAFFC2-E19F-4411-8C1F-078D8156BB71}" type="pres">
      <dgm:prSet presAssocID="{2389583F-865D-474F-B940-57D2B5D72FE3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1C0ED94-FD53-4D7C-976F-8A8391766150}" type="pres">
      <dgm:prSet presAssocID="{E61201F3-1972-4F6E-BCC4-90FA9CFEE0D3}" presName="sibTrans" presStyleLbl="sibTrans2D1" presStyleIdx="0" presStyleCnt="0"/>
      <dgm:spPr/>
    </dgm:pt>
    <dgm:pt modelId="{AD4CB8B1-1DEF-42CD-BEB3-73F71D05D794}" type="pres">
      <dgm:prSet presAssocID="{9D2BB388-58AD-496A-80D7-FBCA349BE1E1}" presName="compNode" presStyleCnt="0"/>
      <dgm:spPr/>
    </dgm:pt>
    <dgm:pt modelId="{FF03DBC2-97C4-490F-A56D-714DDB6CE760}" type="pres">
      <dgm:prSet presAssocID="{9D2BB388-58AD-496A-80D7-FBCA349BE1E1}" presName="childRect" presStyleLbl="bgAcc1" presStyleIdx="1" presStyleCnt="2">
        <dgm:presLayoutVars>
          <dgm:bulletEnabled val="1"/>
        </dgm:presLayoutVars>
      </dgm:prSet>
      <dgm:spPr/>
    </dgm:pt>
    <dgm:pt modelId="{EF3C54EF-811B-443C-94F8-4EBEB786883A}" type="pres">
      <dgm:prSet presAssocID="{9D2BB388-58AD-496A-80D7-FBCA349BE1E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0D7F927-92B9-4682-BFEC-A5D46CC63847}" type="pres">
      <dgm:prSet presAssocID="{9D2BB388-58AD-496A-80D7-FBCA349BE1E1}" presName="parentRect" presStyleLbl="alignNode1" presStyleIdx="1" presStyleCnt="2"/>
      <dgm:spPr/>
    </dgm:pt>
    <dgm:pt modelId="{EB730CC8-D53C-48EE-B400-1C09ECE2B525}" type="pres">
      <dgm:prSet presAssocID="{9D2BB388-58AD-496A-80D7-FBCA349BE1E1}" presName="adorn" presStyleLbl="fgAccFollow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7F0BFA1B-E2BD-4920-B94F-E1181C85E65F}" type="presOf" srcId="{400FCA8D-A3DB-4140-82B2-2A6F36D6AEDC}" destId="{ED039741-7594-42E1-B873-412FD686BD71}" srcOrd="0" destOrd="9" presId="urn:microsoft.com/office/officeart/2005/8/layout/bList2"/>
    <dgm:cxn modelId="{3DCB28F0-91E1-4B0C-A55F-9613B6D8D69F}" srcId="{2880FD4B-3E87-462C-9095-6522EC68925A}" destId="{2389583F-865D-474F-B940-57D2B5D72FE3}" srcOrd="0" destOrd="0" parTransId="{A26FCE17-3085-4754-A0D7-4529DBC034EF}" sibTransId="{E61201F3-1972-4F6E-BCC4-90FA9CFEE0D3}"/>
    <dgm:cxn modelId="{BABFBD6D-BD75-4111-A744-5928A96CF3F9}" srcId="{2389583F-865D-474F-B940-57D2B5D72FE3}" destId="{7EB71AC5-B886-4C93-A50A-935B4FBA9813}" srcOrd="3" destOrd="0" parTransId="{2A50B899-0D3C-4456-8935-BBEEB525E7CC}" sibTransId="{D82BD830-D14A-41FA-B378-45C2B202E186}"/>
    <dgm:cxn modelId="{018BF9B6-187B-4EDC-8FB4-0AB500C607E4}" type="presOf" srcId="{1792806D-0D68-4746-9282-B34698FC2439}" destId="{FF03DBC2-97C4-490F-A56D-714DDB6CE760}" srcOrd="0" destOrd="1" presId="urn:microsoft.com/office/officeart/2005/8/layout/bList2"/>
    <dgm:cxn modelId="{5895F37E-8EAF-4ADA-8571-0DECE37C1D25}" type="presOf" srcId="{004A462B-D184-4CCF-825A-8007AA557772}" destId="{ED039741-7594-42E1-B873-412FD686BD71}" srcOrd="0" destOrd="0" presId="urn:microsoft.com/office/officeart/2005/8/layout/bList2"/>
    <dgm:cxn modelId="{4CAF2321-6D2D-4C11-A075-50D7286B0BD8}" srcId="{32E77444-4981-45CB-A286-EBEDFB5FB6CF}" destId="{429F41EA-3789-46C2-AB4C-07B9CA592683}" srcOrd="0" destOrd="0" parTransId="{AA753F1D-8EFD-4043-9D09-1BCDA4F64B9C}" sibTransId="{27A4EBDF-4DB2-45F0-8D3E-630C4A00BEA1}"/>
    <dgm:cxn modelId="{E4DE4037-4C07-43F6-92F9-9295E610D7BF}" type="presOf" srcId="{0D0237CC-7798-40A3-84C1-84AA4F65F658}" destId="{FF03DBC2-97C4-490F-A56D-714DDB6CE760}" srcOrd="0" destOrd="0" presId="urn:microsoft.com/office/officeart/2005/8/layout/bList2"/>
    <dgm:cxn modelId="{28A25B76-C991-4B6D-867A-C2127A0C3EE2}" type="presOf" srcId="{2880FD4B-3E87-462C-9095-6522EC68925A}" destId="{05EC2897-29D9-4AAD-AB92-A647DCC97E24}" srcOrd="0" destOrd="0" presId="urn:microsoft.com/office/officeart/2005/8/layout/bList2"/>
    <dgm:cxn modelId="{74DCF72E-F0C9-4A1F-A6B8-598DDD9D6070}" type="presOf" srcId="{2389583F-865D-474F-B940-57D2B5D72FE3}" destId="{91927D21-F00B-44EB-9B29-F25430C8B772}" srcOrd="0" destOrd="0" presId="urn:microsoft.com/office/officeart/2005/8/layout/bList2"/>
    <dgm:cxn modelId="{524EC5C2-15BB-46AA-A206-A6E2DC913329}" srcId="{9D2BB388-58AD-496A-80D7-FBCA349BE1E1}" destId="{0D0237CC-7798-40A3-84C1-84AA4F65F658}" srcOrd="0" destOrd="0" parTransId="{4CEE62CC-8AF5-49F0-82D3-1E26E1B62A6A}" sibTransId="{034652D8-7F68-4DE8-89A7-265658835D90}"/>
    <dgm:cxn modelId="{8818C118-8FE6-4090-8A20-993211234829}" type="presOf" srcId="{429F41EA-3789-46C2-AB4C-07B9CA592683}" destId="{ED039741-7594-42E1-B873-412FD686BD71}" srcOrd="0" destOrd="3" presId="urn:microsoft.com/office/officeart/2005/8/layout/bList2"/>
    <dgm:cxn modelId="{B45C77EF-9A28-4DD2-B237-5609D8604397}" srcId="{2389583F-865D-474F-B940-57D2B5D72FE3}" destId="{400FCA8D-A3DB-4140-82B2-2A6F36D6AEDC}" srcOrd="7" destOrd="0" parTransId="{0D13DB3E-6ABD-4C1A-A590-D46FEC7E774C}" sibTransId="{F67669EE-4006-452A-97BD-B6E268275269}"/>
    <dgm:cxn modelId="{CE70F470-FEFF-4047-A355-F7D2A83A6E56}" srcId="{2389583F-865D-474F-B940-57D2B5D72FE3}" destId="{32E77444-4981-45CB-A286-EBEDFB5FB6CF}" srcOrd="2" destOrd="0" parTransId="{65769981-AA79-4B43-A196-D5EB69A7D954}" sibTransId="{F0E62044-2DD4-4218-BA10-46601434986A}"/>
    <dgm:cxn modelId="{2ECD849E-5308-4C97-9FBD-14603AEC74EC}" srcId="{9D2BB388-58AD-496A-80D7-FBCA349BE1E1}" destId="{1792806D-0D68-4746-9282-B34698FC2439}" srcOrd="1" destOrd="0" parTransId="{03AF4847-4EEE-4F69-BEBC-2E4AEEF838E7}" sibTransId="{7CE963F5-EBB7-4577-A0EA-1ABAF5DAB521}"/>
    <dgm:cxn modelId="{1BBDF3A9-CDC0-40D7-80CB-B5489CD75F57}" type="presOf" srcId="{B6E25587-4A2A-4B4A-A7D4-5665A88CDA3D}" destId="{ED039741-7594-42E1-B873-412FD686BD71}" srcOrd="0" destOrd="4" presId="urn:microsoft.com/office/officeart/2005/8/layout/bList2"/>
    <dgm:cxn modelId="{8B7DB81A-B7AF-466F-B622-BFC8F5BEB092}" type="presOf" srcId="{57EBA15E-EE43-4DE6-9FBB-3DFA5D0CEFDE}" destId="{ED039741-7594-42E1-B873-412FD686BD71}" srcOrd="0" destOrd="1" presId="urn:microsoft.com/office/officeart/2005/8/layout/bList2"/>
    <dgm:cxn modelId="{C090CD6E-406D-40C6-B320-44EA0A68FEDB}" type="presOf" srcId="{9D2BB388-58AD-496A-80D7-FBCA349BE1E1}" destId="{80D7F927-92B9-4682-BFEC-A5D46CC63847}" srcOrd="1" destOrd="0" presId="urn:microsoft.com/office/officeart/2005/8/layout/bList2"/>
    <dgm:cxn modelId="{6D6E3351-CB37-4E41-90BA-E72B07E00AC1}" srcId="{2880FD4B-3E87-462C-9095-6522EC68925A}" destId="{9D2BB388-58AD-496A-80D7-FBCA349BE1E1}" srcOrd="1" destOrd="0" parTransId="{D829C79E-1382-4197-82F3-76E8F7C26BD0}" sibTransId="{08FC2DBC-A193-4800-9919-2C638474F1C0}"/>
    <dgm:cxn modelId="{E9575440-B977-4822-9283-0B00D50A9CAC}" srcId="{2389583F-865D-474F-B940-57D2B5D72FE3}" destId="{D10E12B0-4649-414E-90C7-4912C149A770}" srcOrd="6" destOrd="0" parTransId="{9FD5121F-436D-41F6-A945-8261256F5BD9}" sibTransId="{EAD6CF42-EAD5-4AA9-B8AD-028BCB19C33F}"/>
    <dgm:cxn modelId="{767F8CA0-561D-4670-AF18-DB2F6BB6CE48}" srcId="{2389583F-865D-474F-B940-57D2B5D72FE3}" destId="{AB509ECB-4A76-4081-AB15-490881EEBAB7}" srcOrd="5" destOrd="0" parTransId="{CBBEDC2F-C218-4C24-8D44-30DD1AB06435}" sibTransId="{4C153B43-8189-4784-91F3-7AFA60F58084}"/>
    <dgm:cxn modelId="{AE1EEF2E-D515-4FC5-971E-846FA883ECE3}" srcId="{32E77444-4981-45CB-A286-EBEDFB5FB6CF}" destId="{B6E25587-4A2A-4B4A-A7D4-5665A88CDA3D}" srcOrd="1" destOrd="0" parTransId="{8A81BD1F-AE8F-4CEE-AE57-B914A96D11A0}" sibTransId="{70EF6217-4859-4808-9324-DB28626CD604}"/>
    <dgm:cxn modelId="{3E7C914F-BD68-4622-A80B-C68F2F3279B7}" type="presOf" srcId="{D10E12B0-4649-414E-90C7-4912C149A770}" destId="{ED039741-7594-42E1-B873-412FD686BD71}" srcOrd="0" destOrd="8" presId="urn:microsoft.com/office/officeart/2005/8/layout/bList2"/>
    <dgm:cxn modelId="{3AF71E3B-EAD6-4E9C-BB36-B8C4AC2B7857}" type="presOf" srcId="{2389583F-865D-474F-B940-57D2B5D72FE3}" destId="{444B448F-1DD7-41A0-B21B-529CFB5E6A85}" srcOrd="1" destOrd="0" presId="urn:microsoft.com/office/officeart/2005/8/layout/bList2"/>
    <dgm:cxn modelId="{16C63C53-152B-47B4-A326-4E3D027C6ED9}" type="presOf" srcId="{9D2BB388-58AD-496A-80D7-FBCA349BE1E1}" destId="{EF3C54EF-811B-443C-94F8-4EBEB786883A}" srcOrd="0" destOrd="0" presId="urn:microsoft.com/office/officeart/2005/8/layout/bList2"/>
    <dgm:cxn modelId="{00B04220-9EAE-412A-8854-46724CFCE895}" srcId="{2389583F-865D-474F-B940-57D2B5D72FE3}" destId="{004A462B-D184-4CCF-825A-8007AA557772}" srcOrd="0" destOrd="0" parTransId="{783EF8B1-00D0-4683-BB0D-6F3E2CD90F22}" sibTransId="{47BFB89B-BF32-4693-80C7-D65C4C5E65A9}"/>
    <dgm:cxn modelId="{2150D40B-E94F-4092-870F-C05B34144511}" srcId="{2389583F-865D-474F-B940-57D2B5D72FE3}" destId="{57EBA15E-EE43-4DE6-9FBB-3DFA5D0CEFDE}" srcOrd="1" destOrd="0" parTransId="{6AF4E186-D69B-4B72-91CF-76DE9167E04A}" sibTransId="{B333DA2B-CDC6-49E5-86A2-C35F6F8AD974}"/>
    <dgm:cxn modelId="{5DCA950A-A77D-406A-B542-07F5B1D3DA7C}" type="presOf" srcId="{D574C406-405B-4D9D-805C-FABF11152EBD}" destId="{ED039741-7594-42E1-B873-412FD686BD71}" srcOrd="0" destOrd="6" presId="urn:microsoft.com/office/officeart/2005/8/layout/bList2"/>
    <dgm:cxn modelId="{357E3C43-2875-4FE9-B338-D8C5E9C5DF7D}" type="presOf" srcId="{AB509ECB-4A76-4081-AB15-490881EEBAB7}" destId="{ED039741-7594-42E1-B873-412FD686BD71}" srcOrd="0" destOrd="7" presId="urn:microsoft.com/office/officeart/2005/8/layout/bList2"/>
    <dgm:cxn modelId="{A4F77F71-6293-4AF9-8E27-827932D5302A}" type="presOf" srcId="{E61201F3-1972-4F6E-BCC4-90FA9CFEE0D3}" destId="{D1C0ED94-FD53-4D7C-976F-8A8391766150}" srcOrd="0" destOrd="0" presId="urn:microsoft.com/office/officeart/2005/8/layout/bList2"/>
    <dgm:cxn modelId="{79BCCBE2-90E1-4FED-B8C6-F0F0F705A3A0}" type="presOf" srcId="{32E77444-4981-45CB-A286-EBEDFB5FB6CF}" destId="{ED039741-7594-42E1-B873-412FD686BD71}" srcOrd="0" destOrd="2" presId="urn:microsoft.com/office/officeart/2005/8/layout/bList2"/>
    <dgm:cxn modelId="{848D0EBC-BA2D-484C-AEC3-9FB1B32A2185}" srcId="{2389583F-865D-474F-B940-57D2B5D72FE3}" destId="{D574C406-405B-4D9D-805C-FABF11152EBD}" srcOrd="4" destOrd="0" parTransId="{03D1E809-F579-4FFE-BEFE-16FE3914B771}" sibTransId="{10FE42E7-B202-4EED-8021-A26EBAF03D1A}"/>
    <dgm:cxn modelId="{34C643FC-E8FF-4735-B636-F44C27DDD838}" type="presOf" srcId="{7EB71AC5-B886-4C93-A50A-935B4FBA9813}" destId="{ED039741-7594-42E1-B873-412FD686BD71}" srcOrd="0" destOrd="5" presId="urn:microsoft.com/office/officeart/2005/8/layout/bList2"/>
    <dgm:cxn modelId="{2CEAB6EA-E4B8-4B11-AC65-93B34D1ED49A}" type="presParOf" srcId="{05EC2897-29D9-4AAD-AB92-A647DCC97E24}" destId="{AB594D3A-A363-43AB-B89A-1D4ACC3E8F9C}" srcOrd="0" destOrd="0" presId="urn:microsoft.com/office/officeart/2005/8/layout/bList2"/>
    <dgm:cxn modelId="{55A40192-A93D-4EEC-B2B1-69FD83CE6503}" type="presParOf" srcId="{AB594D3A-A363-43AB-B89A-1D4ACC3E8F9C}" destId="{ED039741-7594-42E1-B873-412FD686BD71}" srcOrd="0" destOrd="0" presId="urn:microsoft.com/office/officeart/2005/8/layout/bList2"/>
    <dgm:cxn modelId="{CB5770CF-A3BC-430F-8412-D47664BE969D}" type="presParOf" srcId="{AB594D3A-A363-43AB-B89A-1D4ACC3E8F9C}" destId="{91927D21-F00B-44EB-9B29-F25430C8B772}" srcOrd="1" destOrd="0" presId="urn:microsoft.com/office/officeart/2005/8/layout/bList2"/>
    <dgm:cxn modelId="{9590D0BC-90A4-41E5-A072-F28FC9803D64}" type="presParOf" srcId="{AB594D3A-A363-43AB-B89A-1D4ACC3E8F9C}" destId="{444B448F-1DD7-41A0-B21B-529CFB5E6A85}" srcOrd="2" destOrd="0" presId="urn:microsoft.com/office/officeart/2005/8/layout/bList2"/>
    <dgm:cxn modelId="{759C3630-2CCF-42D3-B131-54B215E76298}" type="presParOf" srcId="{AB594D3A-A363-43AB-B89A-1D4ACC3E8F9C}" destId="{CACAFFC2-E19F-4411-8C1F-078D8156BB71}" srcOrd="3" destOrd="0" presId="urn:microsoft.com/office/officeart/2005/8/layout/bList2"/>
    <dgm:cxn modelId="{E34FF48D-C638-4889-B630-20BBB347388F}" type="presParOf" srcId="{05EC2897-29D9-4AAD-AB92-A647DCC97E24}" destId="{D1C0ED94-FD53-4D7C-976F-8A8391766150}" srcOrd="1" destOrd="0" presId="urn:microsoft.com/office/officeart/2005/8/layout/bList2"/>
    <dgm:cxn modelId="{A76CC119-38D1-490D-999A-AC8AF4967AE1}" type="presParOf" srcId="{05EC2897-29D9-4AAD-AB92-A647DCC97E24}" destId="{AD4CB8B1-1DEF-42CD-BEB3-73F71D05D794}" srcOrd="2" destOrd="0" presId="urn:microsoft.com/office/officeart/2005/8/layout/bList2"/>
    <dgm:cxn modelId="{44B4CB26-E5C4-4461-90E1-55A10A415382}" type="presParOf" srcId="{AD4CB8B1-1DEF-42CD-BEB3-73F71D05D794}" destId="{FF03DBC2-97C4-490F-A56D-714DDB6CE760}" srcOrd="0" destOrd="0" presId="urn:microsoft.com/office/officeart/2005/8/layout/bList2"/>
    <dgm:cxn modelId="{92F9F1D0-B1F2-466B-A345-A9C42E07CE93}" type="presParOf" srcId="{AD4CB8B1-1DEF-42CD-BEB3-73F71D05D794}" destId="{EF3C54EF-811B-443C-94F8-4EBEB786883A}" srcOrd="1" destOrd="0" presId="urn:microsoft.com/office/officeart/2005/8/layout/bList2"/>
    <dgm:cxn modelId="{93555B2E-1DC5-48F7-B10E-262DF6B0F2F7}" type="presParOf" srcId="{AD4CB8B1-1DEF-42CD-BEB3-73F71D05D794}" destId="{80D7F927-92B9-4682-BFEC-A5D46CC63847}" srcOrd="2" destOrd="0" presId="urn:microsoft.com/office/officeart/2005/8/layout/bList2"/>
    <dgm:cxn modelId="{22246236-AD5F-42C0-9CAD-75F9968C763A}" type="presParOf" srcId="{AD4CB8B1-1DEF-42CD-BEB3-73F71D05D794}" destId="{EB730CC8-D53C-48EE-B400-1C09ECE2B52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Résultats obtenus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b="1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Problèmes &amp; contraintes rencontrés</a:t>
          </a:r>
          <a:endParaRPr lang="fr-FR" dirty="0"/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b="1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Annexes</a:t>
          </a:r>
          <a:endParaRPr lang="fr-FR" dirty="0"/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Framework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 err="1"/>
            <a:t>Bootstrap</a:t>
          </a:r>
          <a:endParaRPr lang="fr-FR" dirty="0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Langages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/>
            <a:t>HTML</a:t>
          </a:r>
        </a:p>
        <a:p>
          <a:r>
            <a:rPr lang="fr-FR" dirty="0"/>
            <a:t>CSS</a:t>
          </a:r>
        </a:p>
        <a:p>
          <a:r>
            <a:rPr lang="fr-FR" dirty="0"/>
            <a:t>JS</a:t>
          </a:r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 err="1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Mockup</a:t>
          </a:r>
          <a:endParaRPr lang="fr-FR" sz="3800" b="1" kern="1200" spc="-120" dirty="0">
            <a:solidFill>
              <a:srgbClr val="F0A22E"/>
            </a:solidFill>
            <a:latin typeface="Calibri Light" panose="020F0302020204030204"/>
            <a:ea typeface="+mn-ea"/>
            <a:cs typeface="+mn-cs"/>
          </a:endParaRP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Conception logo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Maquettes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algn="ctr"/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 custT="1"/>
      <dgm:spPr/>
      <dgm:t>
        <a:bodyPr/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39741-7594-42E1-B873-412FD686BD71}">
      <dsp:nvSpPr>
        <dsp:cNvPr id="0" name=""/>
        <dsp:cNvSpPr/>
      </dsp:nvSpPr>
      <dsp:spPr>
        <a:xfrm>
          <a:off x="807253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Zoning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Langages et choix des outils utilisés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Les différentes étapes du développement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Design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Programmation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Résultats obtenus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+mn-lt"/>
            </a:rPr>
            <a:t>Problèmes rencontrés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>
            <a:latin typeface="+mn-lt"/>
          </a:endParaRPr>
        </a:p>
      </dsp:txBody>
      <dsp:txXfrm>
        <a:off x="876690" y="71875"/>
        <a:ext cx="3831034" cy="2894016"/>
      </dsp:txXfrm>
    </dsp:sp>
    <dsp:sp modelId="{444B448F-1DD7-41A0-B21B-529CFB5E6A85}">
      <dsp:nvSpPr>
        <dsp:cNvPr id="0" name=""/>
        <dsp:cNvSpPr/>
      </dsp:nvSpPr>
      <dsp:spPr>
        <a:xfrm>
          <a:off x="807253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+mn-lt"/>
            </a:rPr>
            <a:t>CONCEPTION</a:t>
          </a:r>
        </a:p>
      </dsp:txBody>
      <dsp:txXfrm>
        <a:off x="807253" y="2965891"/>
        <a:ext cx="2795710" cy="1274284"/>
      </dsp:txXfrm>
    </dsp:sp>
    <dsp:sp modelId="{CACAFFC2-E19F-4411-8C1F-078D8156BB71}">
      <dsp:nvSpPr>
        <dsp:cNvPr id="0" name=""/>
        <dsp:cNvSpPr/>
      </dsp:nvSpPr>
      <dsp:spPr>
        <a:xfrm>
          <a:off x="3715265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DBC2-97C4-490F-A56D-714DDB6CE760}">
      <dsp:nvSpPr>
        <dsp:cNvPr id="0" name=""/>
        <dsp:cNvSpPr/>
      </dsp:nvSpPr>
      <dsp:spPr>
        <a:xfrm>
          <a:off x="5448966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/>
              <a:ea typeface="+mn-ea"/>
              <a:cs typeface="+mn-cs"/>
            </a:rPr>
            <a:t>Annexes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5518403" y="71875"/>
        <a:ext cx="3831034" cy="2894016"/>
      </dsp:txXfrm>
    </dsp:sp>
    <dsp:sp modelId="{80D7F927-92B9-4682-BFEC-A5D46CC63847}">
      <dsp:nvSpPr>
        <dsp:cNvPr id="0" name=""/>
        <dsp:cNvSpPr/>
      </dsp:nvSpPr>
      <dsp:spPr>
        <a:xfrm>
          <a:off x="5448966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+mn-lt"/>
            </a:rPr>
            <a:t>ANNEXES</a:t>
          </a:r>
        </a:p>
      </dsp:txBody>
      <dsp:txXfrm>
        <a:off x="5448966" y="2965891"/>
        <a:ext cx="2795710" cy="1274284"/>
      </dsp:txXfrm>
    </dsp:sp>
    <dsp:sp modelId="{EB730CC8-D53C-48EE-B400-1C09ECE2B525}">
      <dsp:nvSpPr>
        <dsp:cNvPr id="0" name=""/>
        <dsp:cNvSpPr/>
      </dsp:nvSpPr>
      <dsp:spPr>
        <a:xfrm>
          <a:off x="8356978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Résultats obtenus</a:t>
          </a:r>
        </a:p>
      </dsp:txBody>
      <dsp:txXfrm>
        <a:off x="0" y="0"/>
        <a:ext cx="4231758" cy="13491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Problèmes &amp; contraintes rencontrés</a:t>
          </a:r>
          <a:endParaRPr lang="fr-FR" sz="3700" kern="1200" dirty="0"/>
        </a:p>
      </dsp:txBody>
      <dsp:txXfrm>
        <a:off x="0" y="0"/>
        <a:ext cx="4231758" cy="13491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b="1" kern="1200" spc="-120" dirty="0">
              <a:solidFill>
                <a:schemeClr val="accent1"/>
              </a:solidFill>
              <a:latin typeface="+mj-lt"/>
              <a:ea typeface="+mj-ea"/>
              <a:cs typeface="+mj-cs"/>
            </a:rPr>
            <a:t>Annexes</a:t>
          </a:r>
          <a:endParaRPr lang="fr-FR" sz="6200" kern="1200" dirty="0"/>
        </a:p>
      </dsp:txBody>
      <dsp:txXfrm>
        <a:off x="0" y="0"/>
        <a:ext cx="4231758" cy="1349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Framework</a:t>
          </a:r>
        </a:p>
      </dsp:txBody>
      <dsp:txXfrm>
        <a:off x="0" y="0"/>
        <a:ext cx="846351" cy="1349195"/>
      </dsp:txXfrm>
    </dsp:sp>
    <dsp:sp modelId="{F585DF6E-4357-4EDE-88AF-B1B65E0DD010}">
      <dsp:nvSpPr>
        <dsp:cNvPr id="0" name=""/>
        <dsp:cNvSpPr/>
      </dsp:nvSpPr>
      <dsp:spPr>
        <a:xfrm>
          <a:off x="909827" y="61267"/>
          <a:ext cx="3321930" cy="122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 err="1"/>
            <a:t>Bootstrap</a:t>
          </a:r>
          <a:endParaRPr lang="fr-FR" sz="5600" kern="1200" dirty="0"/>
        </a:p>
      </dsp:txBody>
      <dsp:txXfrm>
        <a:off x="909827" y="61267"/>
        <a:ext cx="3321930" cy="1225343"/>
      </dsp:txXfrm>
    </dsp:sp>
    <dsp:sp modelId="{74E354A3-616D-4B07-B0DB-5395DA8A34A3}">
      <dsp:nvSpPr>
        <dsp:cNvPr id="0" name=""/>
        <dsp:cNvSpPr/>
      </dsp:nvSpPr>
      <dsp:spPr>
        <a:xfrm>
          <a:off x="846351" y="1286610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299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Langages</a:t>
          </a:r>
        </a:p>
      </dsp:txBody>
      <dsp:txXfrm>
        <a:off x="0" y="0"/>
        <a:ext cx="846351" cy="2998212"/>
      </dsp:txXfrm>
    </dsp:sp>
    <dsp:sp modelId="{F585DF6E-4357-4EDE-88AF-B1B65E0DD010}">
      <dsp:nvSpPr>
        <dsp:cNvPr id="0" name=""/>
        <dsp:cNvSpPr/>
      </dsp:nvSpPr>
      <dsp:spPr>
        <a:xfrm>
          <a:off x="909827" y="136149"/>
          <a:ext cx="3321930" cy="2722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HTML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CSS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JS</a:t>
          </a:r>
        </a:p>
      </dsp:txBody>
      <dsp:txXfrm>
        <a:off x="909827" y="136149"/>
        <a:ext cx="3321930" cy="2722985"/>
      </dsp:txXfrm>
    </dsp:sp>
    <dsp:sp modelId="{74E354A3-616D-4B07-B0DB-5395DA8A34A3}">
      <dsp:nvSpPr>
        <dsp:cNvPr id="0" name=""/>
        <dsp:cNvSpPr/>
      </dsp:nvSpPr>
      <dsp:spPr>
        <a:xfrm>
          <a:off x="846351" y="2859134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 err="1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Mockup</a:t>
          </a:r>
          <a:endParaRPr lang="fr-FR" sz="3800" b="1" kern="1200" spc="-120" dirty="0">
            <a:solidFill>
              <a:srgbClr val="F0A22E"/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0" y="0"/>
        <a:ext cx="4231758" cy="13491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Conception logo</a:t>
          </a:r>
        </a:p>
      </dsp:txBody>
      <dsp:txXfrm>
        <a:off x="0" y="0"/>
        <a:ext cx="4231758" cy="13491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Maquettes</a:t>
          </a:r>
        </a:p>
      </dsp:txBody>
      <dsp:txXfrm>
        <a:off x="0" y="0"/>
        <a:ext cx="4231758" cy="13491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658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658"/>
          <a:ext cx="4231758" cy="1347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spc="-120" dirty="0">
              <a:solidFill>
                <a:srgbClr val="F0A22E"/>
              </a:solidFill>
              <a:latin typeface="Calibri Light" panose="020F0302020204030204"/>
              <a:ea typeface="+mn-ea"/>
              <a:cs typeface="+mn-cs"/>
            </a:rPr>
            <a:t>Phase de développement</a:t>
          </a:r>
        </a:p>
      </dsp:txBody>
      <dsp:txXfrm>
        <a:off x="0" y="658"/>
        <a:ext cx="4231758" cy="1347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266A-0A64-4AD7-BCFA-A62D86C021E3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284EA-DC1D-4983-8317-BD5AE85CF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1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F8D2F46-7358-4120-B1D8-8929B7BEA261}" type="datetime1">
              <a:rPr lang="fr-FR" smtClean="0"/>
              <a:t>05/01/2017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2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6317-BDB4-4BAF-8C0E-56526FCAC214}" type="datetime1">
              <a:rPr lang="fr-FR" smtClean="0"/>
              <a:t>05/01/2017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83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E998-B004-4CA6-B78A-541E7DCA9410}" type="datetime1">
              <a:rPr lang="fr-FR" smtClean="0"/>
              <a:t>05/01/2017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7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236C-8BD8-4796-BFF6-CD239C5861B3}" type="datetime1">
              <a:rPr lang="fr-FR" smtClean="0"/>
              <a:t>05/01/2017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32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E59D-7CE7-4170-BEFC-B7735379AFDA}" type="datetime1">
              <a:rPr lang="fr-FR" smtClean="0"/>
              <a:t>05/01/2017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391F-B692-49E0-A6D1-3174D82E2ED8}" type="datetime1">
              <a:rPr lang="fr-FR" smtClean="0"/>
              <a:t>05/01/2017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71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94143-A2C4-459A-9B2C-D71A976F127B}" type="datetime1">
              <a:rPr lang="fr-FR" smtClean="0"/>
              <a:t>05/01/2017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28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84890-F26A-44FD-8B63-3B7937C99DFF}" type="datetime1">
              <a:rPr lang="fr-FR" smtClean="0"/>
              <a:t>05/01/2017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42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A001-494A-44F2-9A54-EBC225C52EA3}" type="datetime1">
              <a:rPr lang="fr-FR" smtClean="0"/>
              <a:t>05/01/2017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9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AC05-EA9B-4FC8-9B45-906C1881E2AF}" type="datetime1">
              <a:rPr lang="fr-FR" smtClean="0"/>
              <a:t>05/01/2017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71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8C2FD2D-329B-4096-AD8F-CEB0B4DE83B2}" type="datetime1">
              <a:rPr lang="fr-FR" smtClean="0"/>
              <a:t>05/01/2017</a:t>
            </a:fld>
            <a:endParaRPr lang="fr-F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98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6F7EC8-62CC-4F4E-B9C4-8F573CDB0C5B}" type="datetime1">
              <a:rPr lang="fr-FR" smtClean="0"/>
              <a:t>05/01/2017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2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8.xml"/><Relationship Id="rId7" Type="http://schemas.openxmlformats.org/officeDocument/2006/relationships/hyperlink" Target="http://www.layoutit.com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0.xml"/><Relationship Id="rId7" Type="http://schemas.openxmlformats.org/officeDocument/2006/relationships/hyperlink" Target="http://92.39.241.41/plesk-site-preview/aslimani.fr/92.39.241.41/P1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– Site Statique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Anthony Slimani – Formation DISII 2016 /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5"/>
            <a:ext cx="4163576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24646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La première étape a consisté à mettre en place mon espace de travail. </a:t>
            </a:r>
          </a:p>
          <a:p>
            <a:r>
              <a:rPr lang="fr-FR" dirty="0"/>
              <a:t>Le plus important étant le </a:t>
            </a:r>
            <a:r>
              <a:rPr lang="fr-FR" dirty="0" err="1"/>
              <a:t>versionning</a:t>
            </a:r>
            <a:r>
              <a:rPr lang="fr-FR" dirty="0"/>
              <a:t>, la création d’un </a:t>
            </a:r>
            <a:r>
              <a:rPr lang="fr-FR" dirty="0" err="1"/>
              <a:t>repository</a:t>
            </a:r>
            <a:r>
              <a:rPr lang="fr-FR" dirty="0"/>
              <a:t> s’est imposée.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10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84" y="2133599"/>
            <a:ext cx="1353880" cy="135388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602073" y="3487479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Sublime </a:t>
            </a:r>
            <a:r>
              <a:rPr lang="fr-FR" dirty="0" err="1"/>
              <a:t>Text</a:t>
            </a:r>
            <a:r>
              <a:rPr lang="fr-FR" dirty="0"/>
              <a:t> 3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3" y="2133599"/>
            <a:ext cx="2321303" cy="121868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01394" y="3434316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Github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54" y="4627788"/>
            <a:ext cx="5017880" cy="13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497295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Afin d’avoir une base saine du point de vue structurelle, j’ai tout d’abord utilisé l’outil en ligne :</a:t>
            </a:r>
          </a:p>
          <a:p>
            <a:r>
              <a:rPr lang="fr-FR" dirty="0">
                <a:hlinkClick r:id="rId7"/>
              </a:rPr>
              <a:t>Layoutit.com</a:t>
            </a:r>
            <a:endParaRPr lang="fr-FR" dirty="0"/>
          </a:p>
          <a:p>
            <a:r>
              <a:rPr lang="fr-FR" dirty="0"/>
              <a:t>En utilisant le </a:t>
            </a:r>
            <a:r>
              <a:rPr lang="fr-FR" dirty="0" err="1"/>
              <a:t>Grid</a:t>
            </a:r>
            <a:r>
              <a:rPr lang="fr-FR" dirty="0"/>
              <a:t> System, j’ai pu obtenir de manière rapide la structure de mon site web.</a:t>
            </a:r>
          </a:p>
          <a:p>
            <a:r>
              <a:rPr lang="fr-FR" dirty="0"/>
              <a:t>Tout en appliquant les règles de </a:t>
            </a:r>
            <a:r>
              <a:rPr lang="fr-FR" dirty="0" err="1"/>
              <a:t>Bootstrap</a:t>
            </a:r>
            <a:r>
              <a:rPr lang="fr-FR" dirty="0"/>
              <a:t>. Donc de responsivité.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41" y="3009533"/>
            <a:ext cx="168616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628020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Vient alors la phase de développement à proprement parlé. La partie du code personnellement et en partie établie sous Photoshop.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Au total, 6 pages ont été créées. En respectant la demande responsive du projet. </a:t>
            </a:r>
          </a:p>
          <a:p>
            <a:r>
              <a:rPr lang="fr-FR" dirty="0"/>
              <a:t>1 fichier CSS appelé style.css a été créé afin d’y apporter la personnalisation souhaitée et attendue.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3" y="2512828"/>
            <a:ext cx="5037594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600" dirty="0"/>
              <a:t>Résultats obtenus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383368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Voyons ensemble le rendu du site web :</a:t>
            </a:r>
          </a:p>
          <a:p>
            <a:endParaRPr lang="fr-FR" dirty="0"/>
          </a:p>
          <a:p>
            <a:pPr algn="ctr"/>
            <a:r>
              <a:rPr lang="fr-FR" sz="3200" dirty="0" err="1">
                <a:hlinkClick r:id="rId7"/>
              </a:rPr>
              <a:t>Mak’it</a:t>
            </a:r>
            <a:endParaRPr lang="fr-FR" sz="3200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13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</a:t>
            </a:r>
            <a:r>
              <a:rPr lang="fr-FR" sz="1400" dirty="0">
                <a:noFill/>
              </a:rPr>
              <a:t>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4" y="1877567"/>
            <a:ext cx="2994934" cy="43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940350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14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626241" y="1669312"/>
            <a:ext cx="42317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Transition difficile : Photoshop vers la phase de développement</a:t>
            </a:r>
          </a:p>
          <a:p>
            <a:endParaRPr lang="fr-FR" sz="2000" dirty="0"/>
          </a:p>
          <a:p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La responsivité du design peut parfois causer quelques problèmes d’adaptation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Construire une  et appliquer les directives à la lettre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pPr algn="ctr"/>
            <a:r>
              <a:rPr lang="fr-FR" dirty="0"/>
              <a:t>Problèmes &amp; contraintes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32" y="2634594"/>
            <a:ext cx="2881423" cy="28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5109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15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Annexes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626241" y="2088698"/>
            <a:ext cx="42317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Annexes (Excel)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 (Word)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Projet – Site Statique (PowerPoint)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 err="1">
                <a:solidFill>
                  <a:schemeClr val="accent1"/>
                </a:solidFill>
              </a:rPr>
              <a:t>Mockup</a:t>
            </a:r>
            <a:r>
              <a:rPr lang="fr-FR" sz="2000" b="1" spc="-120" dirty="0">
                <a:solidFill>
                  <a:schemeClr val="accent1"/>
                </a:solidFill>
              </a:rPr>
              <a:t> </a:t>
            </a:r>
            <a:r>
              <a:rPr lang="fr-FR" sz="2000" b="1" spc="-120" dirty="0" err="1">
                <a:solidFill>
                  <a:schemeClr val="accent1"/>
                </a:solidFill>
              </a:rPr>
              <a:t>Makit</a:t>
            </a:r>
            <a:r>
              <a:rPr lang="fr-FR" sz="2000" b="1" spc="-120" dirty="0">
                <a:solidFill>
                  <a:schemeClr val="accent1"/>
                </a:solidFill>
              </a:rPr>
              <a:t> (PDF)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spc="-12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spc="-120" dirty="0">
                <a:solidFill>
                  <a:schemeClr val="accent1"/>
                </a:solidFill>
              </a:rPr>
              <a:t>https://github.com/DarkChimeria/DISII-Projet1</a:t>
            </a:r>
          </a:p>
          <a:p>
            <a:pPr lvl="0"/>
            <a:endParaRPr lang="fr-FR" sz="2000" b="1" spc="-120" dirty="0">
              <a:solidFill>
                <a:schemeClr val="accent1"/>
              </a:solidFill>
            </a:endParaRP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pPr algn="ctr"/>
            <a:r>
              <a:rPr lang="fr-FR" dirty="0"/>
              <a:t>Ressources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33" y="2565077"/>
            <a:ext cx="3309273" cy="33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4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" y="927100"/>
            <a:ext cx="9919072" cy="376713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219200" y="4470400"/>
            <a:ext cx="986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FORMATION DISII – Développeur Intégrateur de Solutions Intranet/Internet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/>
              <a:t>Promotion 2016 - 2017 </a:t>
            </a:r>
          </a:p>
        </p:txBody>
      </p:sp>
    </p:spTree>
    <p:extLst>
      <p:ext uri="{BB962C8B-B14F-4D97-AF65-F5344CB8AC3E}">
        <p14:creationId xmlns:p14="http://schemas.microsoft.com/office/powerpoint/2010/main" val="357172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erriweather Sans" panose="02000503060000020004" pitchFamily="50" charset="0"/>
              </a:rPr>
              <a:t>SOMMAIRE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873181"/>
              </p:ext>
            </p:extLst>
          </p:nvPr>
        </p:nvGraphicFramePr>
        <p:xfrm>
          <a:off x="819150" y="1973943"/>
          <a:ext cx="10553700" cy="456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1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r="35349" b="-1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n-lt"/>
              </a:rPr>
              <a:t>Introduction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Mak’it</a:t>
            </a:r>
            <a:endParaRPr lang="en-US" dirty="0">
              <a:latin typeface="+mn-lt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Ce site </a:t>
            </a:r>
            <a:r>
              <a:rPr lang="en-US" dirty="0" err="1">
                <a:solidFill>
                  <a:srgbClr val="FFFFFF"/>
                </a:solidFill>
              </a:rPr>
              <a:t>statique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représente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entreprise</a:t>
            </a:r>
            <a:r>
              <a:rPr lang="en-US" dirty="0">
                <a:solidFill>
                  <a:srgbClr val="FFFFFF"/>
                </a:solidFill>
              </a:rPr>
              <a:t> de conception/impression 3D.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Il a pour but de </a:t>
            </a:r>
            <a:r>
              <a:rPr lang="en-US" dirty="0" err="1">
                <a:solidFill>
                  <a:srgbClr val="FFFFFF"/>
                </a:solidFill>
              </a:rPr>
              <a:t>présenter</a:t>
            </a:r>
            <a:r>
              <a:rPr lang="en-US" dirty="0">
                <a:solidFill>
                  <a:srgbClr val="FFFFFF"/>
                </a:solidFill>
              </a:rPr>
              <a:t> les </a:t>
            </a:r>
            <a:r>
              <a:rPr lang="en-US" dirty="0" err="1">
                <a:solidFill>
                  <a:srgbClr val="FFFFFF"/>
                </a:solidFill>
              </a:rPr>
              <a:t>différentes</a:t>
            </a:r>
            <a:r>
              <a:rPr lang="en-US" dirty="0">
                <a:solidFill>
                  <a:srgbClr val="FFFFFF"/>
                </a:solidFill>
              </a:rPr>
              <a:t> creations de </a:t>
            </a:r>
            <a:r>
              <a:rPr lang="en-US" dirty="0" err="1">
                <a:solidFill>
                  <a:srgbClr val="FFFFFF"/>
                </a:solidFill>
              </a:rPr>
              <a:t>Mak’it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</a:rPr>
              <a:t>Etant</a:t>
            </a:r>
            <a:r>
              <a:rPr lang="en-US" dirty="0">
                <a:solidFill>
                  <a:srgbClr val="FFFFFF"/>
                </a:solidFill>
              </a:rPr>
              <a:t> responsive, </a:t>
            </a:r>
            <a:r>
              <a:rPr lang="en-US" dirty="0" err="1">
                <a:solidFill>
                  <a:srgbClr val="FFFFFF"/>
                </a:solidFill>
              </a:rPr>
              <a:t>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</a:t>
            </a:r>
            <a:r>
              <a:rPr lang="en-US" dirty="0">
                <a:solidFill>
                  <a:srgbClr val="FFFFFF"/>
                </a:solidFill>
              </a:rPr>
              <a:t> possible de le consulter via smartphone, </a:t>
            </a:r>
            <a:r>
              <a:rPr lang="en-US" dirty="0" err="1">
                <a:solidFill>
                  <a:srgbClr val="FFFFFF"/>
                </a:solidFill>
              </a:rPr>
              <a:t>tablette</a:t>
            </a:r>
            <a:r>
              <a:rPr lang="en-US" dirty="0">
                <a:solidFill>
                  <a:srgbClr val="FFFFFF"/>
                </a:solidFill>
              </a:rPr>
              <a:t> et PC.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</a:rPr>
              <a:t>Entreprise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dynamique</a:t>
            </a:r>
            <a:r>
              <a:rPr lang="en-US" dirty="0">
                <a:solidFill>
                  <a:srgbClr val="FFFFFF"/>
                </a:solidFill>
              </a:rPr>
              <a:t> et creative, la </a:t>
            </a:r>
            <a:r>
              <a:rPr lang="en-US" dirty="0" err="1">
                <a:solidFill>
                  <a:srgbClr val="FFFFFF"/>
                </a:solidFill>
              </a:rPr>
              <a:t>dominante</a:t>
            </a:r>
            <a:r>
              <a:rPr lang="en-US" dirty="0">
                <a:solidFill>
                  <a:srgbClr val="FFFFFF"/>
                </a:solidFill>
              </a:rPr>
              <a:t> de orange </a:t>
            </a:r>
            <a:r>
              <a:rPr lang="en-US" dirty="0" err="1">
                <a:solidFill>
                  <a:srgbClr val="FFFFFF"/>
                </a:solidFill>
              </a:rPr>
              <a:t>s’adapte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parfaitement</a:t>
            </a:r>
            <a:r>
              <a:rPr lang="en-US" dirty="0">
                <a:solidFill>
                  <a:srgbClr val="FFFFFF"/>
                </a:solidFill>
              </a:rPr>
              <a:t> à </a:t>
            </a:r>
            <a:r>
              <a:rPr lang="en-US" dirty="0" err="1">
                <a:solidFill>
                  <a:srgbClr val="FFFFFF"/>
                </a:solidFill>
              </a:rPr>
              <a:t>cette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jeune</a:t>
            </a:r>
            <a:r>
              <a:rPr lang="en-US" dirty="0">
                <a:solidFill>
                  <a:srgbClr val="FFFFFF"/>
                </a:solidFill>
              </a:rPr>
              <a:t> startup.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fld id="{DA5CED0F-56A2-41DF-B626-7A97B4E36CDF}" type="slidenum">
              <a:rPr lang="en-US" sz="9500" smtClean="0">
                <a:solidFill>
                  <a:srgbClr val="FFFFFF">
                    <a:alpha val="25000"/>
                  </a:srgbClr>
                </a:solidFill>
              </a:rPr>
              <a:pPr defTabSz="914400">
                <a:lnSpc>
                  <a:spcPct val="90000"/>
                </a:lnSpc>
              </a:pPr>
              <a:t>4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10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460" y="690919"/>
            <a:ext cx="4839190" cy="537687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Zoning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Le site a </a:t>
            </a:r>
            <a:r>
              <a:rPr lang="en-US" sz="1800" dirty="0" err="1">
                <a:solidFill>
                  <a:schemeClr val="bg1"/>
                </a:solidFill>
              </a:rPr>
              <a:t>été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divisé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en</a:t>
            </a:r>
            <a:r>
              <a:rPr lang="en-US" sz="1800" dirty="0">
                <a:solidFill>
                  <a:schemeClr val="bg1"/>
                </a:solidFill>
              </a:rPr>
              <a:t> 5 parties :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1 – Barre de navigation (orange)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2 – Slider (</a:t>
            </a:r>
            <a:r>
              <a:rPr lang="en-US" sz="1800" dirty="0" err="1">
                <a:solidFill>
                  <a:schemeClr val="bg1"/>
                </a:solidFill>
              </a:rPr>
              <a:t>jaune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3 – </a:t>
            </a:r>
            <a:r>
              <a:rPr lang="en-US" sz="1800" dirty="0" err="1">
                <a:solidFill>
                  <a:schemeClr val="bg1"/>
                </a:solidFill>
              </a:rPr>
              <a:t>Actualités</a:t>
            </a:r>
            <a:r>
              <a:rPr lang="en-US" sz="1800" dirty="0">
                <a:solidFill>
                  <a:schemeClr val="bg1"/>
                </a:solidFill>
              </a:rPr>
              <a:t> (vert)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4 – Sidebar (</a:t>
            </a:r>
            <a:r>
              <a:rPr lang="en-US" sz="1800" dirty="0" err="1">
                <a:solidFill>
                  <a:schemeClr val="bg1"/>
                </a:solidFill>
              </a:rPr>
              <a:t>bleue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5 – Footer (rouge)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9500" dirty="0"/>
              <a:t>4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511826"/>
            <a:ext cx="2218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4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Langages et choix des outils utilisés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61936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646090"/>
              </p:ext>
            </p:extLst>
          </p:nvPr>
        </p:nvGraphicFramePr>
        <p:xfrm>
          <a:off x="2626242" y="2328530"/>
          <a:ext cx="4231758" cy="299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0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01564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7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42" y="2190676"/>
            <a:ext cx="4417441" cy="37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784273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8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1734437"/>
            <a:ext cx="4163576" cy="23408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4068218"/>
            <a:ext cx="4163576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45471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Chaque maquette a été modélisée à l’aide de Photoshop</a:t>
            </a:r>
          </a:p>
          <a:p>
            <a:r>
              <a:rPr lang="fr-FR" dirty="0"/>
              <a:t>Respectivement au format :</a:t>
            </a:r>
          </a:p>
          <a:p>
            <a:r>
              <a:rPr lang="fr-FR" dirty="0"/>
              <a:t>Mobile : 480px</a:t>
            </a:r>
          </a:p>
          <a:p>
            <a:r>
              <a:rPr lang="fr-FR" dirty="0"/>
              <a:t>Tablette : 750px</a:t>
            </a:r>
          </a:p>
          <a:p>
            <a:r>
              <a:rPr lang="fr-FR" dirty="0"/>
              <a:t>Desktop : 970px</a:t>
            </a:r>
          </a:p>
          <a:p>
            <a:r>
              <a:rPr lang="fr-FR" dirty="0"/>
              <a:t>Large Desktop : 1170px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9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0"/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21" y="2020186"/>
            <a:ext cx="4816477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étropolitain">
  <a:themeElements>
    <a:clrScheme name="Personnalisé 5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EA77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677</Words>
  <Application>Microsoft Office PowerPoint</Application>
  <PresentationFormat>Grand écran</PresentationFormat>
  <Paragraphs>223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Merriweather Sans</vt:lpstr>
      <vt:lpstr>Métropolitain</vt:lpstr>
      <vt:lpstr>Projet – Site Statique</vt:lpstr>
      <vt:lpstr>Présentation PowerPoint</vt:lpstr>
      <vt:lpstr>SOMMAIRE</vt:lpstr>
      <vt:lpstr>Introduction Mak’it</vt:lpstr>
      <vt:lpstr>Zoning</vt:lpstr>
      <vt:lpstr>Langages et choix des outils utilisés</vt:lpstr>
      <vt:lpstr>Les différentes étapes du développement - Design</vt:lpstr>
      <vt:lpstr>Les différentes étapes du développement - Design</vt:lpstr>
      <vt:lpstr>Les différentes étapes du développement - Design</vt:lpstr>
      <vt:lpstr>Les différentes étapes du développement - Développement</vt:lpstr>
      <vt:lpstr>Les différentes étapes du développement - Développement</vt:lpstr>
      <vt:lpstr>Les différentes étapes du développement - Développement</vt:lpstr>
      <vt:lpstr>Résultats obtenus</vt:lpstr>
      <vt:lpstr>Problèmes &amp; contraintes</vt:lpstr>
      <vt:lpstr>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– Site Statique</dc:title>
  <dc:creator>Anthony Slimani</dc:creator>
  <cp:lastModifiedBy>Anthony Slimani</cp:lastModifiedBy>
  <cp:revision>29</cp:revision>
  <dcterms:created xsi:type="dcterms:W3CDTF">2016-12-30T10:09:37Z</dcterms:created>
  <dcterms:modified xsi:type="dcterms:W3CDTF">2017-01-05T20:36:34Z</dcterms:modified>
</cp:coreProperties>
</file>